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</p:sldIdLst>
  <p:sldSz cx="12192000" cy="6858000"/>
  <p:notesSz cx="6858000" cy="9144000"/>
  <p:defaultTextStyle>
    <a:defPPr>
      <a:defRPr lang="id-ID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60" d="100"/>
          <a:sy n="60" d="100"/>
        </p:scale>
        <p:origin x="42" y="4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10126-1913-405A-8F0F-EDDD80117463}" type="datetimeFigureOut">
              <a:rPr lang="id-ID" smtClean="0"/>
              <a:t>28/07/2021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AEBFA-F393-454B-98D9-AAE82D5F5789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2809022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10126-1913-405A-8F0F-EDDD80117463}" type="datetimeFigureOut">
              <a:rPr lang="id-ID" smtClean="0"/>
              <a:t>28/07/2021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AEBFA-F393-454B-98D9-AAE82D5F5789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9869308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10126-1913-405A-8F0F-EDDD80117463}" type="datetimeFigureOut">
              <a:rPr lang="id-ID" smtClean="0"/>
              <a:t>28/07/2021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AEBFA-F393-454B-98D9-AAE82D5F5789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341127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10126-1913-405A-8F0F-EDDD80117463}" type="datetimeFigureOut">
              <a:rPr lang="id-ID" smtClean="0"/>
              <a:t>28/07/2021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AEBFA-F393-454B-98D9-AAE82D5F5789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7935764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10126-1913-405A-8F0F-EDDD80117463}" type="datetimeFigureOut">
              <a:rPr lang="id-ID" smtClean="0"/>
              <a:t>28/07/2021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AEBFA-F393-454B-98D9-AAE82D5F5789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8032475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10126-1913-405A-8F0F-EDDD80117463}" type="datetimeFigureOut">
              <a:rPr lang="id-ID" smtClean="0"/>
              <a:t>28/07/2021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AEBFA-F393-454B-98D9-AAE82D5F5789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2430143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10126-1913-405A-8F0F-EDDD80117463}" type="datetimeFigureOut">
              <a:rPr lang="id-ID" smtClean="0"/>
              <a:t>28/07/2021</a:t>
            </a:fld>
            <a:endParaRPr lang="id-ID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AEBFA-F393-454B-98D9-AAE82D5F5789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2981706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10126-1913-405A-8F0F-EDDD80117463}" type="datetimeFigureOut">
              <a:rPr lang="id-ID" smtClean="0"/>
              <a:t>28/07/2021</a:t>
            </a:fld>
            <a:endParaRPr lang="id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AEBFA-F393-454B-98D9-AAE82D5F5789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7596784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10126-1913-405A-8F0F-EDDD80117463}" type="datetimeFigureOut">
              <a:rPr lang="id-ID" smtClean="0"/>
              <a:t>28/07/2021</a:t>
            </a:fld>
            <a:endParaRPr lang="id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AEBFA-F393-454B-98D9-AAE82D5F5789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0188894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10126-1913-405A-8F0F-EDDD80117463}" type="datetimeFigureOut">
              <a:rPr lang="id-ID" smtClean="0"/>
              <a:t>28/07/2021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AEBFA-F393-454B-98D9-AAE82D5F5789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805037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d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10126-1913-405A-8F0F-EDDD80117463}" type="datetimeFigureOut">
              <a:rPr lang="id-ID" smtClean="0"/>
              <a:t>28/07/2021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AEBFA-F393-454B-98D9-AAE82D5F5789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7083780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010126-1913-405A-8F0F-EDDD80117463}" type="datetimeFigureOut">
              <a:rPr lang="id-ID" smtClean="0"/>
              <a:t>28/07/2021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4AEBFA-F393-454B-98D9-AAE82D5F5789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3110013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9166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4289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4226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2166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4694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9513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371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1577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6337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4301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7205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435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7108894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1733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7909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7585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8804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7719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9105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5130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</TotalTime>
  <Words>0</Words>
  <Application>Microsoft Office PowerPoint</Application>
  <PresentationFormat>Widescreen</PresentationFormat>
  <Paragraphs>0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USER</cp:lastModifiedBy>
  <cp:revision>8</cp:revision>
  <dcterms:created xsi:type="dcterms:W3CDTF">2021-07-28T10:12:47Z</dcterms:created>
  <dcterms:modified xsi:type="dcterms:W3CDTF">2021-07-28T11:03:37Z</dcterms:modified>
</cp:coreProperties>
</file>